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9" r:id="rId4"/>
    <p:sldId id="262" r:id="rId5"/>
    <p:sldId id="263" r:id="rId6"/>
    <p:sldId id="264" r:id="rId7"/>
    <p:sldId id="265" r:id="rId8"/>
    <p:sldId id="266" r:id="rId9"/>
    <p:sldId id="268" r:id="rId10"/>
    <p:sldId id="26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C2CA-8D0D-46D7-942E-6252CC4B12ED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F2CB0-99B2-4839-9076-2E1D0F5CD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611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C2CA-8D0D-46D7-942E-6252CC4B12ED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F2CB0-99B2-4839-9076-2E1D0F5CD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736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C2CA-8D0D-46D7-942E-6252CC4B12ED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F2CB0-99B2-4839-9076-2E1D0F5CD9AB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5472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C2CA-8D0D-46D7-942E-6252CC4B12ED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F2CB0-99B2-4839-9076-2E1D0F5CD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2915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C2CA-8D0D-46D7-942E-6252CC4B12ED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F2CB0-99B2-4839-9076-2E1D0F5CD9A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365083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C2CA-8D0D-46D7-942E-6252CC4B12ED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F2CB0-99B2-4839-9076-2E1D0F5CD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4925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C2CA-8D0D-46D7-942E-6252CC4B12ED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F2CB0-99B2-4839-9076-2E1D0F5CD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1761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C2CA-8D0D-46D7-942E-6252CC4B12ED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F2CB0-99B2-4839-9076-2E1D0F5CD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917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C2CA-8D0D-46D7-942E-6252CC4B12ED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F2CB0-99B2-4839-9076-2E1D0F5CD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743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C2CA-8D0D-46D7-942E-6252CC4B12ED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F2CB0-99B2-4839-9076-2E1D0F5CD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34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C2CA-8D0D-46D7-942E-6252CC4B12ED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F2CB0-99B2-4839-9076-2E1D0F5CD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706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C2CA-8D0D-46D7-942E-6252CC4B12ED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F2CB0-99B2-4839-9076-2E1D0F5CD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184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C2CA-8D0D-46D7-942E-6252CC4B12ED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F2CB0-99B2-4839-9076-2E1D0F5CD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27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C2CA-8D0D-46D7-942E-6252CC4B12ED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F2CB0-99B2-4839-9076-2E1D0F5CD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445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C2CA-8D0D-46D7-942E-6252CC4B12ED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F2CB0-99B2-4839-9076-2E1D0F5CD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097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C2CA-8D0D-46D7-942E-6252CC4B12ED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F2CB0-99B2-4839-9076-2E1D0F5CD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60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5C2CA-8D0D-46D7-942E-6252CC4B12ED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19F2CB0-99B2-4839-9076-2E1D0F5CD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88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975" y="2239316"/>
            <a:ext cx="3908470" cy="390847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437884" y="901521"/>
            <a:ext cx="10161433" cy="1646302"/>
          </a:xfrm>
        </p:spPr>
        <p:txBody>
          <a:bodyPr/>
          <a:lstStyle/>
          <a:p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</a:t>
            </a:r>
            <a:br>
              <a:rPr lang="ru-RU" sz="2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6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Нармонская</a:t>
            </a:r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средняя общеобразовательная </a:t>
            </a:r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</a:t>
            </a:r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Тетюшского</a:t>
            </a:r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</a:t>
            </a:r>
            <a:br>
              <a:rPr lang="ru-RU" sz="2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Татарстан</a:t>
            </a:r>
            <a:endParaRPr lang="ru-RU" sz="26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5064" y="4193551"/>
            <a:ext cx="7766936" cy="1096899"/>
          </a:xfrm>
        </p:spPr>
        <p:txBody>
          <a:bodyPr>
            <a:noAutofit/>
          </a:bodyPr>
          <a:lstStyle/>
          <a:p>
            <a:pPr algn="ctr" defTabSz="914400">
              <a:spcBef>
                <a:spcPts val="0"/>
              </a:spcBef>
              <a:buClrTx/>
              <a:buSzTx/>
            </a:pPr>
            <a:r>
              <a:rPr lang="ru-RU" sz="3200" b="1" dirty="0">
                <a:solidFill>
                  <a:srgbClr val="B32C1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Презентация о приготовлении </a:t>
            </a:r>
            <a:r>
              <a:rPr lang="ru-RU" sz="3200" b="1" dirty="0" smtClean="0">
                <a:solidFill>
                  <a:srgbClr val="B32C1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блюд</a:t>
            </a:r>
            <a:r>
              <a:rPr lang="ru-RU" sz="3200" b="1" dirty="0">
                <a:solidFill>
                  <a:srgbClr val="B32C1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B32C1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B32C1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поварами школьной столовой </a:t>
            </a:r>
            <a:br>
              <a:rPr lang="ru-RU" sz="3200" b="1" dirty="0">
                <a:solidFill>
                  <a:srgbClr val="B32C1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rgbClr val="B32C16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2" descr="Поваренок для детского са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3219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Готовые пирожки сверху смазать растительным маслом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394" y="2160588"/>
            <a:ext cx="5175249" cy="3881437"/>
          </a:xfrm>
        </p:spPr>
      </p:pic>
    </p:spTree>
    <p:extLst>
      <p:ext uri="{BB962C8B-B14F-4D97-AF65-F5344CB8AC3E}">
        <p14:creationId xmlns:p14="http://schemas.microsoft.com/office/powerpoint/2010/main" val="2597742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Monotype Corsiva" panose="03010101010201010101" pitchFamily="66" charset="0"/>
              </a:rPr>
              <a:t>Приготовление </a:t>
            </a:r>
            <a:r>
              <a:rPr lang="ru-RU" sz="4000" b="1" dirty="0" smtClean="0">
                <a:latin typeface="Monotype Corsiva" panose="03010101010201010101" pitchFamily="66" charset="0"/>
              </a:rPr>
              <a:t>пирожков с капустой</a:t>
            </a:r>
            <a:endParaRPr lang="ru-RU" sz="4000" b="1" dirty="0">
              <a:latin typeface="Monotype Corsiva" panose="03010101010201010101" pitchFamily="66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394" y="2160588"/>
            <a:ext cx="5175249" cy="3881437"/>
          </a:xfrm>
        </p:spPr>
      </p:pic>
    </p:spTree>
    <p:extLst>
      <p:ext uri="{BB962C8B-B14F-4D97-AF65-F5344CB8AC3E}">
        <p14:creationId xmlns:p14="http://schemas.microsoft.com/office/powerpoint/2010/main" val="3828876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начинки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9680" y="1805482"/>
            <a:ext cx="6806542" cy="3880773"/>
          </a:xfrm>
        </p:spPr>
        <p:txBody>
          <a:bodyPr/>
          <a:lstStyle/>
          <a:p>
            <a:r>
              <a:rPr lang="ru-RU" dirty="0" smtClean="0"/>
              <a:t>Белокочанную </a:t>
            </a:r>
            <a:r>
              <a:rPr lang="ru-RU" dirty="0"/>
              <a:t>капусту </a:t>
            </a:r>
            <a:r>
              <a:rPr lang="ru-RU" dirty="0" smtClean="0"/>
              <a:t>нашинковать.</a:t>
            </a:r>
            <a:r>
              <a:rPr lang="ru-RU" dirty="0"/>
              <a:t> </a:t>
            </a:r>
          </a:p>
          <a:p>
            <a:r>
              <a:rPr lang="ru-RU" dirty="0"/>
              <a:t>Разогреть в сковороде подсолнечное масло, выложить нарезанную капусту. </a:t>
            </a:r>
          </a:p>
          <a:p>
            <a:r>
              <a:rPr lang="ru-RU" dirty="0"/>
              <a:t>Когда капуста обмякнет, добавить соль, щепотку </a:t>
            </a:r>
            <a:r>
              <a:rPr lang="ru-RU" dirty="0" smtClean="0"/>
              <a:t>сахара, </a:t>
            </a:r>
            <a:r>
              <a:rPr lang="ru-RU" dirty="0"/>
              <a:t>хорошо перемешать. </a:t>
            </a:r>
          </a:p>
          <a:p>
            <a:r>
              <a:rPr lang="ru-RU" dirty="0"/>
              <a:t>Накрыть капусту крышкой и тушить до мягкости. Затем открыть крышку и дать выпариться жидкости. </a:t>
            </a:r>
          </a:p>
          <a:p>
            <a:r>
              <a:rPr lang="ru-RU" dirty="0"/>
              <a:t>Переложить капусту в тарелку и дать остыть. 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98" r="73074"/>
          <a:stretch/>
        </p:blipFill>
        <p:spPr>
          <a:xfrm>
            <a:off x="7827145" y="2478430"/>
            <a:ext cx="3589537" cy="2659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992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6614" y="176717"/>
            <a:ext cx="3854528" cy="1278466"/>
          </a:xfrm>
        </p:spPr>
        <p:txBody>
          <a:bodyPr/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1-й шаг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82920" y="1462421"/>
            <a:ext cx="4322130" cy="2584449"/>
          </a:xfrm>
        </p:spPr>
        <p:txBody>
          <a:bodyPr>
            <a:noAutofit/>
          </a:bodyPr>
          <a:lstStyle/>
          <a:p>
            <a:r>
              <a:rPr lang="ru-RU" sz="3200" b="1" dirty="0"/>
              <a:t>Приготовление теста</a:t>
            </a:r>
            <a:r>
              <a:rPr lang="ru-RU" sz="3200" dirty="0" smtClean="0"/>
              <a:t>: </a:t>
            </a:r>
            <a:r>
              <a:rPr lang="ru-RU" sz="3200" dirty="0"/>
              <a:t>В глубокую миску налить </a:t>
            </a:r>
            <a:r>
              <a:rPr lang="ru-RU" sz="3200" dirty="0" smtClean="0"/>
              <a:t>кипяченую воду </a:t>
            </a:r>
            <a:r>
              <a:rPr lang="ru-RU" sz="3200" dirty="0"/>
              <a:t>комнатной температуры, добавить сахар, соль и дрожжи, </a:t>
            </a:r>
            <a:r>
              <a:rPr lang="ru-RU" sz="3200" dirty="0" smtClean="0"/>
              <a:t>перемешать.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163" y="2754645"/>
            <a:ext cx="4770269" cy="35777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2087" y="267261"/>
            <a:ext cx="4511431" cy="338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063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5334" y="542774"/>
            <a:ext cx="3854528" cy="1278466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2-й шаг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1285028" y="2236890"/>
            <a:ext cx="4025603" cy="2584449"/>
          </a:xfrm>
        </p:spPr>
        <p:txBody>
          <a:bodyPr>
            <a:noAutofit/>
          </a:bodyPr>
          <a:lstStyle/>
          <a:p>
            <a:r>
              <a:rPr lang="ru-RU" sz="3200" dirty="0"/>
              <a:t>Влить подсолнечное масло.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400" y="1279661"/>
            <a:ext cx="5810212" cy="4357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337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1634" y="0"/>
            <a:ext cx="3854528" cy="1278466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3-й шаг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8784" y="3007888"/>
            <a:ext cx="3854528" cy="2584449"/>
          </a:xfrm>
        </p:spPr>
        <p:txBody>
          <a:bodyPr>
            <a:noAutofit/>
          </a:bodyPr>
          <a:lstStyle/>
          <a:p>
            <a:r>
              <a:rPr lang="ru-RU" sz="3200" dirty="0"/>
              <a:t>Просеянную муку добавить в дрожжевую смесь и сразу хорошо размешать. </a:t>
            </a:r>
            <a:endParaRPr lang="ru-RU" sz="32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739" y="2333186"/>
            <a:ext cx="5693546" cy="4270160"/>
          </a:xfrm>
          <a:prstGeom prst="rect">
            <a:avLst/>
          </a:prstGeom>
        </p:spPr>
      </p:pic>
      <p:pic>
        <p:nvPicPr>
          <p:cNvPr id="14" name="Объект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0461" y="514924"/>
            <a:ext cx="3836752" cy="287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952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0662" y="325634"/>
            <a:ext cx="3854528" cy="1278466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4-й шаг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913" y="1585714"/>
            <a:ext cx="4513262" cy="3384946"/>
          </a:xfrm>
        </p:spPr>
      </p:pic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597435" y="1844914"/>
            <a:ext cx="3854528" cy="2584449"/>
          </a:xfrm>
        </p:spPr>
        <p:txBody>
          <a:bodyPr>
            <a:noAutofit/>
          </a:bodyPr>
          <a:lstStyle/>
          <a:p>
            <a:r>
              <a:rPr lang="ru-RU" sz="3200" dirty="0" smtClean="0"/>
              <a:t>Тесто </a:t>
            </a:r>
            <a:r>
              <a:rPr lang="ru-RU" sz="3200" dirty="0"/>
              <a:t>разделить на </a:t>
            </a:r>
            <a:r>
              <a:rPr lang="ru-RU" sz="3200" dirty="0" smtClean="0"/>
              <a:t>нужное количество колобков</a:t>
            </a:r>
            <a:r>
              <a:rPr lang="ru-RU" sz="3200" dirty="0"/>
              <a:t>, в зависимости от желаемого размера пирожков</a:t>
            </a:r>
          </a:p>
        </p:txBody>
      </p:sp>
    </p:spTree>
    <p:extLst>
      <p:ext uri="{BB962C8B-B14F-4D97-AF65-F5344CB8AC3E}">
        <p14:creationId xmlns:p14="http://schemas.microsoft.com/office/powerpoint/2010/main" val="2614998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3470" y="46567"/>
            <a:ext cx="3854528" cy="1278466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5-й шаг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913" y="1585714"/>
            <a:ext cx="4513262" cy="3384946"/>
          </a:xfrm>
        </p:spPr>
      </p:pic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606313" y="2567907"/>
            <a:ext cx="3854528" cy="2584449"/>
          </a:xfrm>
        </p:spPr>
        <p:txBody>
          <a:bodyPr>
            <a:noAutofit/>
          </a:bodyPr>
          <a:lstStyle/>
          <a:p>
            <a:r>
              <a:rPr lang="ru-RU" sz="2400" dirty="0"/>
              <a:t>Каждый кусочек теста распластать на ладони в лепёшку, по центру выложить 1,5–2 ст. л. готовой начинки. </a:t>
            </a:r>
            <a:endParaRPr lang="ru-RU" sz="2400" dirty="0" smtClean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17942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7233" y="140320"/>
            <a:ext cx="3854528" cy="1278466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6-й шаг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5191" y="1702871"/>
            <a:ext cx="5110906" cy="2584449"/>
          </a:xfrm>
        </p:spPr>
        <p:txBody>
          <a:bodyPr>
            <a:noAutofit/>
          </a:bodyPr>
          <a:lstStyle/>
          <a:p>
            <a:r>
              <a:rPr lang="ru-RU" sz="2800" dirty="0"/>
              <a:t>Защипать пирожок сначала по центру, а затем с двух сторон от краёв к центру. Все заготовки выложить на противень или сковороду.</a:t>
            </a:r>
          </a:p>
          <a:p>
            <a:r>
              <a:rPr lang="ru-RU" sz="2800" dirty="0"/>
              <a:t>Духовку разогреть до 200 градусов и выпекать пирожки 25–30 минут. </a:t>
            </a:r>
          </a:p>
          <a:p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3019" y="1702871"/>
            <a:ext cx="5679894" cy="425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31924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444</TotalTime>
  <Words>122</Words>
  <Application>Microsoft Office PowerPoint</Application>
  <PresentationFormat>Широкоэкранный</PresentationFormat>
  <Paragraphs>23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Monotype Corsiva</vt:lpstr>
      <vt:lpstr>Times New Roman</vt:lpstr>
      <vt:lpstr>Trebuchet MS</vt:lpstr>
      <vt:lpstr>Wingdings 3</vt:lpstr>
      <vt:lpstr>Аспект</vt:lpstr>
      <vt:lpstr>Муниципальное бюджетное общеобразовательное учреждение  «Нармонская средняя общеобразовательная школа»  Тетюшского муниципального района  Республики Татарстан</vt:lpstr>
      <vt:lpstr>Приготовление пирожков с капустой</vt:lpstr>
      <vt:lpstr>Приготовление начинки:</vt:lpstr>
      <vt:lpstr>1-й шаг </vt:lpstr>
      <vt:lpstr>2-й шаг</vt:lpstr>
      <vt:lpstr>3-й шаг</vt:lpstr>
      <vt:lpstr>4-й шаг</vt:lpstr>
      <vt:lpstr>5-й шаг</vt:lpstr>
      <vt:lpstr>6-й шаг</vt:lpstr>
      <vt:lpstr>Готовые пирожки сверху смазать растительным маслом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 «Вековская основная общеобразовательная школа»</dc:title>
  <dc:creator>packard bell</dc:creator>
  <cp:lastModifiedBy>Пользователь</cp:lastModifiedBy>
  <cp:revision>25</cp:revision>
  <dcterms:created xsi:type="dcterms:W3CDTF">2023-05-12T20:15:19Z</dcterms:created>
  <dcterms:modified xsi:type="dcterms:W3CDTF">2025-04-30T11:47:06Z</dcterms:modified>
</cp:coreProperties>
</file>